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6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91" r:id="rId2"/>
    <p:sldMasterId id="2147483682" r:id="rId3"/>
    <p:sldMasterId id="2147483673" r:id="rId4"/>
    <p:sldMasterId id="2147483660" r:id="rId5"/>
  </p:sldMasterIdLst>
  <p:notesMasterIdLst>
    <p:notesMasterId r:id="rId10"/>
  </p:notesMasterIdLst>
  <p:handoutMasterIdLst>
    <p:handoutMasterId r:id="rId11"/>
  </p:handoutMasterIdLst>
  <p:sldIdLst>
    <p:sldId id="256" r:id="rId6"/>
    <p:sldId id="319" r:id="rId7"/>
    <p:sldId id="320" r:id="rId8"/>
    <p:sldId id="258" r:id="rId9"/>
  </p:sldIdLst>
  <p:sldSz cx="9144000" cy="6858000" type="screen4x3"/>
  <p:notesSz cx="6640513" cy="99044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SLOKAR (ACER)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7EB5D6"/>
    <a:srgbClr val="00529B"/>
    <a:srgbClr val="7F7F7F"/>
    <a:srgbClr val="D6E7F2"/>
    <a:srgbClr val="EA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3" autoAdjust="0"/>
  </p:normalViewPr>
  <p:slideViewPr>
    <p:cSldViewPr snapToGrid="0" snapToObjects="1">
      <p:cViewPr>
        <p:scale>
          <a:sx n="100" d="100"/>
          <a:sy n="100" d="100"/>
        </p:scale>
        <p:origin x="-72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-3702" y="-78"/>
      </p:cViewPr>
      <p:guideLst>
        <p:guide orient="horz" pos="3120"/>
        <p:guide pos="209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0788" y="0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0DA9C0-1EA0-4BB9-8052-A0BDF01C240B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525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0788" y="9407525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115B99-5711-4A5D-B1BE-10644012C2C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066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0788" y="0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C3C025-4D6A-4959-A71A-CB760E83EF8E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45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3575" y="4705350"/>
            <a:ext cx="5313363" cy="4456113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525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0788" y="9407525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9C2704-7D02-4D58-AFDE-804D6131CB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670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AC7B7-578F-4AB3-945C-25132885A0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>
              <a:defRPr/>
            </a:pPr>
            <a:fld id="{093DEC64-F7B6-454C-A703-4B4341CCA536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F4DFA-1A55-4A70-AC4B-DBB73793B775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7EA-DFE4-44A6-96D2-61645234B0AD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98FC-D339-4E9F-97AB-B87AA3A7FFBC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B0BF1-E787-4FAD-9642-9FA1E0A87C72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74BF-15F1-47AC-AC88-65400F90C0F7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D67F1-844D-41C7-9BC0-DC979D3E1E2F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1DA4F-0EC4-4645-ACF0-954CB06A85AF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E7C2-FAE2-42FE-8450-2E411E05F9EB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D54D-CD54-4A30-9B9F-829EE2FBA738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8580F-8438-463E-8D91-2E392DBAC2FE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5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371600" y="0"/>
            <a:ext cx="7772400" cy="7683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algn="r" defTabSz="914400" eaLnBrk="0" hangingPunct="0">
              <a:lnSpc>
                <a:spcPct val="90000"/>
              </a:lnSpc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lang="en-US" sz="2000" kern="0" dirty="0">
              <a:solidFill>
                <a:schemeClr val="bg1"/>
              </a:solidFill>
              <a:latin typeface="+mj-lt"/>
              <a:ea typeface="ＭＳ Ｐゴシック" pitchFamily="-108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A7D804-0BC1-4B35-AFD9-09626E386A7F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60BE83-0BDF-4E4A-B95C-5BE3BE38AA1C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371600" y="0"/>
            <a:ext cx="7772400" cy="7683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algn="r" defTabSz="914400" eaLnBrk="0" hangingPunct="0">
              <a:lnSpc>
                <a:spcPct val="90000"/>
              </a:lnSpc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lang="en-US" sz="2000" kern="0" dirty="0">
              <a:solidFill>
                <a:schemeClr val="bg1"/>
              </a:solidFill>
              <a:latin typeface="+mj-lt"/>
              <a:ea typeface="ＭＳ Ｐゴシック" pitchFamily="-108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AD79A1A-091B-42C0-B8AC-EE83FE00C627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120D-7554-4594-80D7-55EC17A4BF37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8CE88-6811-4C4F-967B-BFCC13216CC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D91D4-1428-42DE-8D52-A8BF925BE0E2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A4545-0F55-470A-960F-185F44EAAB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FB8E-A593-4814-92ED-F3C029385988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7FFD-5EA7-48E4-8C3A-D020CFBE06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41C4-34C6-476E-8C34-F7FCC11EC836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5B8FD-6D7F-4A47-B948-397368D1B4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10122-C140-4A97-8096-61EAA69DCFC0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824E7-29FA-4063-84D4-07C0751749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87F49-BF54-42EF-AB2A-FB6593530822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58B1A-902B-4699-BD00-4644B6D04C0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76E8E-3B7D-4FBF-B11C-B32EBCEB3FEA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467D-1B9F-4BC0-BFEC-E33BDD747C5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F35B0-BFFB-4E49-83C1-FE82504AE707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BACC-E5A3-47FB-A9FC-19BB3AD139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E4E2-AB88-41F5-BC60-9D722F2631BE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1AE21-905C-4AF9-9A12-C95EE75B271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3FF2C-DCDC-42AB-BDC4-7D85D6B33833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CE2C0-5E55-4115-AA34-C675130D79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D68EA-EA00-4C2E-8A40-C960DCCB1845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E17FD-4E8D-4DA9-AA89-9319CB0452BD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046FE-9ACF-42CF-A661-17F5C9A66927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FC52F-6944-418B-9F31-0102283D889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5080-23B3-4313-A73E-B2A6A38CAC87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ADB-AA28-4D37-B2C7-3A70CDBDBA2A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425B-CE9B-4D32-879E-90029227BF13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CCFA-89A3-45DF-A45D-ACC1FE3A947E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CC7DC-9AAC-40B2-9A39-D52EF00CCFFC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54A-14F8-4289-A655-6B32F2EE8BB9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82214-C0CA-4BF9-A25B-EFB9CE125CEF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053D4-5F22-43C1-BEF9-CB1FC277D0D5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D02F0-1BA3-4294-B7BC-7638CB48C844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CA12D-9A5D-4AFB-A8F6-9ABB7D9454A6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2FEA4AF-C41E-4E59-9324-FA4D19777CD5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3" name="Round Single Corner Rectangle 5"/>
          <p:cNvSpPr/>
          <p:nvPr userDrawn="1"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6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D0115F-245A-43CC-99BF-CA145238F682}" type="datetimeFigureOut">
              <a:rPr lang="en-IE"/>
              <a:pPr>
                <a:defRPr/>
              </a:pPr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421282-3987-4BBC-8C98-2D6FE7D2D884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B2E622F-A32E-4365-A954-6517CD36E544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7413" name="Picture 1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6E98DFB0-0D32-45C7-BC23-86224CEC3F28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25605" name="Picture 12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title style</a:t>
            </a:r>
            <a:endParaRPr lang="en-US" smtClean="0"/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4DA9F52-4EB8-4CC5-9FB1-F03633FFFD93}" type="datetimeFigureOut">
              <a:rPr lang="en-US"/>
              <a:pPr>
                <a:defRPr/>
              </a:pPr>
              <a:t>9/25/2012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41D744-55EB-474F-9770-BE9A1296A7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ransition/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19/09/2012</a:t>
            </a:r>
          </a:p>
        </p:txBody>
      </p:sp>
      <p:sp>
        <p:nvSpPr>
          <p:cNvPr id="49154" name="TextBox 8"/>
          <p:cNvSpPr txBox="1">
            <a:spLocks noChangeArrowheads="1"/>
          </p:cNvSpPr>
          <p:nvPr/>
        </p:nvSpPr>
        <p:spPr bwMode="auto">
          <a:xfrm>
            <a:off x="1127125" y="564515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Verdana" pitchFamily="34" charset="0"/>
              </a:rPr>
              <a:t>NWE day-ahead price coupling </a:t>
            </a:r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- IG</a:t>
            </a:r>
            <a:endParaRPr lang="en-US" sz="20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4915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75" y="769938"/>
            <a:ext cx="230028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itle Placeholder 1"/>
          <p:cNvSpPr txBox="1">
            <a:spLocks/>
          </p:cNvSpPr>
          <p:nvPr/>
        </p:nvSpPr>
        <p:spPr bwMode="auto">
          <a:xfrm>
            <a:off x="2468563" y="2070100"/>
            <a:ext cx="6283325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chemeClr val="tx2"/>
                </a:solidFill>
                <a:latin typeface="Calibri" pitchFamily="34" charset="0"/>
                <a:ea typeface="ＭＳ Ｐゴシック"/>
                <a:cs typeface="ＭＳ Ｐゴシック"/>
              </a:rPr>
              <a:t>Regulators view on NRA involvement after launch of price coupling</a:t>
            </a:r>
          </a:p>
          <a:p>
            <a:endParaRPr lang="en-US" sz="2600">
              <a:solidFill>
                <a:schemeClr val="tx2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395288" y="754063"/>
            <a:ext cx="8456612" cy="57610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endParaRPr lang="en-US" sz="2400" smtClean="0"/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Regional coordination between TSOs, PXs and NRAs has proved relevant during the implementation phase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endParaRPr lang="en-US" sz="2400" smtClean="0"/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Need for regional coordination after launch of the NWE price coupling 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endParaRPr lang="en-US" sz="2400" smtClean="0"/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Proposal: NWE Regulatory Council </a:t>
            </a:r>
            <a:endParaRPr lang="en-US" sz="2000" smtClean="0"/>
          </a:p>
        </p:txBody>
      </p:sp>
      <p:sp>
        <p:nvSpPr>
          <p:cNvPr id="3" name="Rounded Rectangle 2"/>
          <p:cNvSpPr/>
          <p:nvPr/>
        </p:nvSpPr>
        <p:spPr>
          <a:xfrm>
            <a:off x="2190750" y="0"/>
            <a:ext cx="6953250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E" sz="2400" b="1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smtClean="0"/>
          </a:p>
        </p:txBody>
      </p:sp>
      <p:sp>
        <p:nvSpPr>
          <p:cNvPr id="53250" name="Pladsholder til indhold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NWE Regulatory Council</a:t>
            </a:r>
          </a:p>
          <a:p>
            <a:pPr lvl="1"/>
            <a:r>
              <a:rPr lang="en-GB" smtClean="0"/>
              <a:t>Mandate to be agreed among PXs, TSOs, NRAs</a:t>
            </a:r>
          </a:p>
          <a:p>
            <a:pPr lvl="1"/>
            <a:r>
              <a:rPr lang="en-GB" smtClean="0"/>
              <a:t>Framework for coordination, problem solving and regulatory discussions</a:t>
            </a:r>
          </a:p>
          <a:p>
            <a:pPr lvl="1"/>
            <a:r>
              <a:rPr lang="en-GB" smtClean="0"/>
              <a:t>Not a new institutional body </a:t>
            </a:r>
          </a:p>
          <a:p>
            <a:pPr lvl="1"/>
            <a:r>
              <a:rPr lang="en-GB" smtClean="0"/>
              <a:t>One representative from each PX, TSO, NRA 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341438"/>
            <a:ext cx="5627687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Rectangle 13"/>
          <p:cNvSpPr>
            <a:spLocks noChangeArrowheads="1"/>
          </p:cNvSpPr>
          <p:nvPr/>
        </p:nvSpPr>
        <p:spPr bwMode="auto">
          <a:xfrm>
            <a:off x="1473200" y="765175"/>
            <a:ext cx="6143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sz="2800" b="1">
                <a:solidFill>
                  <a:srgbClr val="00529B"/>
                </a:solidFill>
                <a:latin typeface="Verdana" pitchFamily="34" charset="0"/>
              </a:rPr>
              <a:t>Thank you for your attention!</a:t>
            </a:r>
          </a:p>
        </p:txBody>
      </p:sp>
      <p:sp>
        <p:nvSpPr>
          <p:cNvPr id="12" name="Segnaposto contenuto 3"/>
          <p:cNvSpPr>
            <a:spLocks noGrp="1"/>
          </p:cNvSpPr>
          <p:nvPr>
            <p:ph idx="4294967295"/>
          </p:nvPr>
        </p:nvSpPr>
        <p:spPr>
          <a:xfrm>
            <a:off x="1755775" y="5626100"/>
            <a:ext cx="5565775" cy="969963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Trebuchet MS" pitchFamily="34" charset="0"/>
              <a:buNone/>
              <a:defRPr/>
            </a:pPr>
            <a:r>
              <a:rPr lang="en-GB" sz="2800" b="1" dirty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www.acer.europa.eu</a:t>
            </a:r>
          </a:p>
          <a:p>
            <a:pPr algn="ctr" eaLnBrk="1" fontAlgn="auto" hangingPunct="1">
              <a:spcAft>
                <a:spcPts val="0"/>
              </a:spcAft>
              <a:buFont typeface="Trebuchet MS" pitchFamily="34" charset="0"/>
              <a:buNone/>
              <a:defRPr/>
            </a:pPr>
            <a:endParaRPr lang="en-GB" dirty="0" smtClean="0">
              <a:solidFill>
                <a:schemeClr val="accent6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rence 5 Decemb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ACER-2015-01340</_dlc_DocId>
    <_dlc_DocIdUrl xmlns="985daa2e-53d8-4475-82b8-9c7d25324e34">
      <Url>http://extranet.acer.europa.eu/en/Electricity/Regional_initiatives/Meetings/6th%20IG%20meeting%20for%20NWE%20day-ahead%20price%20coupling/_layouts/DocIdRedir.aspx?ID=ACER-2015-01340</Url>
      <Description>ACER-2015-01340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AC53F4A3D4B646B7A873EC64DC8C5C" ma:contentTypeVersion="21" ma:contentTypeDescription="Create a new document." ma:contentTypeScope="" ma:versionID="528388ec981f7dcb0fb223f9c3b80a7a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A41A73-EC7F-41E5-8277-9C4452FC42A0}"/>
</file>

<file path=customXml/itemProps2.xml><?xml version="1.0" encoding="utf-8"?>
<ds:datastoreItem xmlns:ds="http://schemas.openxmlformats.org/officeDocument/2006/customXml" ds:itemID="{E19116DF-6C2B-4040-B93B-A28BB4A05E42}"/>
</file>

<file path=customXml/itemProps3.xml><?xml version="1.0" encoding="utf-8"?>
<ds:datastoreItem xmlns:ds="http://schemas.openxmlformats.org/officeDocument/2006/customXml" ds:itemID="{87CB0CA3-D5A5-46B3-8449-A259995F940E}"/>
</file>

<file path=customXml/itemProps4.xml><?xml version="1.0" encoding="utf-8"?>
<ds:datastoreItem xmlns:ds="http://schemas.openxmlformats.org/officeDocument/2006/customXml" ds:itemID="{364B0915-69DC-4A08-BFEA-3AD6DEB394DF}"/>
</file>

<file path=docProps/app.xml><?xml version="1.0" encoding="utf-8"?>
<Properties xmlns="http://schemas.openxmlformats.org/officeDocument/2006/extended-properties" xmlns:vt="http://schemas.openxmlformats.org/officeDocument/2006/docPropsVTypes">
  <Template>Florence 5 December</Template>
  <TotalTime>1978</TotalTime>
  <Words>93</Words>
  <Application>Microsoft Office PowerPoint</Application>
  <PresentationFormat>Skærmshow (4:3)</PresentationFormat>
  <Paragraphs>18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Diastitler</vt:lpstr>
      </vt:variant>
      <vt:variant>
        <vt:i4>4</vt:i4>
      </vt:variant>
    </vt:vector>
  </HeadingPairs>
  <TitlesOfParts>
    <vt:vector size="9" baseType="lpstr">
      <vt:lpstr>Florence 5 December</vt:lpstr>
      <vt:lpstr>Custom Design</vt:lpstr>
      <vt:lpstr>1_ACER new presentation template</vt:lpstr>
      <vt:lpstr>ACER new presentation template</vt:lpstr>
      <vt:lpstr>Office Theme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Müller</dc:creator>
  <cp:lastModifiedBy>Markus Hübner (SET)</cp:lastModifiedBy>
  <cp:revision>184</cp:revision>
  <cp:lastPrinted>2012-04-25T07:34:27Z</cp:lastPrinted>
  <dcterms:created xsi:type="dcterms:W3CDTF">2011-11-19T19:03:52Z</dcterms:created>
  <dcterms:modified xsi:type="dcterms:W3CDTF">2012-09-25T08:46:32Z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0x01010034AC53F4A3D4B646B7A873EC64DC8C5C</vt:lpwstr>
  </property>
  <property fmtid="{D5CDD505-2E9C-101B-9397-08002B2CF9AE}" pid="3" name="_dlc_DocIdItemGuid">
    <vt:lpwstr>8b1ecd82-b122-44c8-ab7f-36ce871c90c1</vt:lpwstr>
  </property>
</Properties>
</file>